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0692079" cy="7560259"/>
  <p:notesSz cx="7560259" cy="10692079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Kapak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Firma Künyesi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Biz Kimiz?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Hizmet Alanlarımız 1/2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Hizmet Alanlarımız 2/2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Endüstriyel Çözümler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İşgücü ve Taşeronluk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Nasıl Çalışıyoruz?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Neden Başyapı?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Kayıt ve Belgeler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Yönetim Kadrosu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Hizmet Bölgelerimiz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İletişim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Kapa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irma Künyes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iz Kimiz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izmet Alanlarımız 1/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izmet Alanlarımız 2/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düstriyel Çözüm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İşgücü ve Taşeronlu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asıl Çalışıyoruz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eden Başyapı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Kayıt ve Belge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Yönetim Kadros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izmet Bölgelerimi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İletiş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2079" cy="75602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Başyapı Mühendislik Mimarlık Müteahhitlik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Başyapı Kurumsal Tanıtım</dc:title>
  <dc:subject>Kurumsal tanıtım sunumu</dc:subject>
  <dc:creator>Başyapı</dc:creator>
  <cp:lastModifiedBy>Başyapı</cp:lastModifiedBy>
  <cp:revision>1</cp:revision>
  <dcterms:created xsi:type="dcterms:W3CDTF">2026-10-04T16:27:13Z</dcterms:created>
  <dcterms:modified xsi:type="dcterms:W3CDTF">2026-10-04T16:27:13Z</dcterms:modified>
</cp:coreProperties>
</file>